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Job &amp; Batch Costing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38421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Costing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39145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dirty="0" smtClean="0"/>
              <a:t>Job </a:t>
            </a:r>
            <a:r>
              <a:rPr lang="en-IN" dirty="0"/>
              <a:t>costing is a method of cost ascertainment used in job order industries. Job Costing is a method of finding the cost of specific job or work order separately. A job constitutes the unit of costing. It is used in industries where jobs are dissimilar or non-repetitive. </a:t>
            </a:r>
          </a:p>
          <a:p>
            <a:r>
              <a:rPr lang="en-IN" dirty="0"/>
              <a:t>Ex: Printing Press, Cycle factory, production of spare parts etc. Special features 'of such industries are as follows: </a:t>
            </a:r>
          </a:p>
          <a:p>
            <a:r>
              <a:rPr lang="en-IN" dirty="0"/>
              <a:t>a. Production is against customer’s orders and not for stocks. </a:t>
            </a:r>
          </a:p>
          <a:p>
            <a:r>
              <a:rPr lang="en-IN" dirty="0"/>
              <a:t>b. Each job has its own characteristics and requires special attention. </a:t>
            </a:r>
          </a:p>
          <a:p>
            <a:r>
              <a:rPr lang="en-IN" dirty="0"/>
              <a:t>c. The flow of production from one department to another is not uniform. It is the nature of job which determines the department through which it is to be processed.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7999998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</TotalTime>
  <Words>138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Wisp</vt:lpstr>
      <vt:lpstr>Job &amp; Batch Costing</vt:lpstr>
      <vt:lpstr>Job Costing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 &amp; Batch Costing</dc:title>
  <dc:creator>User</dc:creator>
  <cp:lastModifiedBy>User</cp:lastModifiedBy>
  <cp:revision>1</cp:revision>
  <dcterms:created xsi:type="dcterms:W3CDTF">2020-03-20T10:50:10Z</dcterms:created>
  <dcterms:modified xsi:type="dcterms:W3CDTF">2020-03-20T10:53:43Z</dcterms:modified>
</cp:coreProperties>
</file>